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58" r:id="rId4"/>
    <p:sldId id="259" r:id="rId5"/>
    <p:sldId id="260" r:id="rId6"/>
    <p:sldId id="269" r:id="rId7"/>
    <p:sldId id="261" r:id="rId8"/>
    <p:sldId id="267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66" d="100"/>
          <a:sy n="66" d="100"/>
        </p:scale>
        <p:origin x="1280" y="1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Satellite Networks: Critical Comparison</a:t>
            </a:r>
            <a:r>
              <a:rPr lang="en-IN" dirty="0"/>
              <a:t> between Ai Generated Essay </a:t>
            </a:r>
            <a:r>
              <a:rPr dirty="0"/>
              <a:t> &amp; </a:t>
            </a:r>
            <a:r>
              <a:rPr lang="en-IN" dirty="0"/>
              <a:t>my own </a:t>
            </a:r>
            <a:r>
              <a:rPr dirty="0"/>
              <a:t>Research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dirty="0"/>
          </a:p>
        </p:txBody>
      </p:sp>
      <p:pic>
        <p:nvPicPr>
          <p:cNvPr id="6" name="title">
            <a:hlinkClick r:id="" action="ppaction://media"/>
            <a:extLst>
              <a:ext uri="{FF2B5EF4-FFF2-40B4-BE49-F238E27FC236}">
                <a16:creationId xmlns:a16="http://schemas.microsoft.com/office/drawing/2014/main" id="{1B2A65FA-4F3A-CC7C-65FC-9A209837A5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85632" y="6151880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1D61A-2403-9E97-DD74-281E53EE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Presentation purpose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2C0A62-369F-9E44-1BC5-2D3E00B9FA25}"/>
              </a:ext>
            </a:extLst>
          </p:cNvPr>
          <p:cNvSpPr txBox="1"/>
          <p:nvPr/>
        </p:nvSpPr>
        <p:spPr>
          <a:xfrm>
            <a:off x="813816" y="1417638"/>
            <a:ext cx="795528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3200" dirty="0">
                <a:cs typeface="Times New Roman" panose="02020603050405020304" charset="0"/>
              </a:rPr>
              <a:t>Explain how AI-generated content differs from my research</a:t>
            </a:r>
          </a:p>
          <a:p>
            <a:endParaRPr lang="en-US" altLang="en-US" sz="3200" dirty="0">
              <a:cs typeface="Times New Roman" panose="02020603050405020304" charset="0"/>
            </a:endParaRPr>
          </a:p>
          <a:p>
            <a:r>
              <a:rPr lang="en-US" altLang="en-US" sz="3200" dirty="0">
                <a:cs typeface="Times New Roman" panose="02020603050405020304" charset="0"/>
              </a:rPr>
              <a:t>Highlight What Ai got Right, What Ai Missed and outdated information</a:t>
            </a:r>
          </a:p>
          <a:p>
            <a:endParaRPr lang="en-US" altLang="en-US" sz="3200" dirty="0">
              <a:cs typeface="Times New Roman" panose="02020603050405020304" charset="0"/>
            </a:endParaRPr>
          </a:p>
          <a:p>
            <a:r>
              <a:rPr lang="en-US" altLang="en-US" sz="3200" dirty="0">
                <a:cs typeface="Times New Roman" panose="02020603050405020304" charset="0"/>
              </a:rPr>
              <a:t>Demonstrate my critical thinking, analysis, and academic validation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69300E3-310E-5F3E-FC74-1462267563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83600" y="619525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07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75"/>
    </mc:Choice>
    <mc:Fallback>
      <p:transition spd="slow" advTm="29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Summary of AI-Generated Essay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- Accurate descriptions of LEO/MEO/GEO</a:t>
            </a:r>
          </a:p>
          <a:p>
            <a:r>
              <a:rPr dirty="0"/>
              <a:t>- Correct applications: comms, navigation, Earth observation</a:t>
            </a:r>
          </a:p>
          <a:p>
            <a:r>
              <a:rPr dirty="0"/>
              <a:t>- Correct identification of advantages &amp; challenges</a:t>
            </a:r>
          </a:p>
          <a:p>
            <a:r>
              <a:rPr dirty="0"/>
              <a:t>- Mentions future directions: ISLs, reusable rockets</a:t>
            </a:r>
          </a:p>
          <a:p>
            <a:endParaRPr dirty="0"/>
          </a:p>
        </p:txBody>
      </p:sp>
      <p:pic>
        <p:nvPicPr>
          <p:cNvPr id="4" name="slide2">
            <a:hlinkClick r:id="" action="ppaction://media"/>
            <a:extLst>
              <a:ext uri="{FF2B5EF4-FFF2-40B4-BE49-F238E27FC236}">
                <a16:creationId xmlns:a16="http://schemas.microsoft.com/office/drawing/2014/main" id="{FD2A2C63-F42E-579E-B4B3-E8C1B19395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98688" y="6299581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the AI Got Right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Orbital definitions &amp; technical accuracy</a:t>
            </a:r>
          </a:p>
          <a:p>
            <a:r>
              <a:t>- Industry examples like Starlink &amp; OneWeb</a:t>
            </a:r>
          </a:p>
          <a:p>
            <a:r>
              <a:t>- Key applications (broadcasting, defense, broadband)</a:t>
            </a:r>
          </a:p>
          <a:p>
            <a:r>
              <a:t>- General structure &amp; clarity</a:t>
            </a:r>
          </a:p>
          <a:p>
            <a:endParaRPr/>
          </a:p>
        </p:txBody>
      </p:sp>
      <p:pic>
        <p:nvPicPr>
          <p:cNvPr id="4" name="3">
            <a:hlinkClick r:id="" action="ppaction://media"/>
            <a:extLst>
              <a:ext uri="{FF2B5EF4-FFF2-40B4-BE49-F238E27FC236}">
                <a16:creationId xmlns:a16="http://schemas.microsoft.com/office/drawing/2014/main" id="{7761FEC3-0BAB-3105-F14C-3FB3FEDD1E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80400" y="6308725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the AI Missed / Lacked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No references or citations</a:t>
            </a:r>
          </a:p>
          <a:p>
            <a:r>
              <a:t>- No ethical, economic, environmental considerations</a:t>
            </a:r>
          </a:p>
          <a:p>
            <a:r>
              <a:t>- Lacks details: link budgets, latency analysis, regulations</a:t>
            </a:r>
          </a:p>
          <a:p>
            <a:r>
              <a:t>- No discussion of governance (ITU, spectrum management)</a:t>
            </a:r>
          </a:p>
          <a:p>
            <a:endParaRPr/>
          </a:p>
        </p:txBody>
      </p:sp>
      <p:pic>
        <p:nvPicPr>
          <p:cNvPr id="4" name="4">
            <a:hlinkClick r:id="" action="ppaction://media"/>
            <a:extLst>
              <a:ext uri="{FF2B5EF4-FFF2-40B4-BE49-F238E27FC236}">
                <a16:creationId xmlns:a16="http://schemas.microsoft.com/office/drawing/2014/main" id="{8CD912A2-CC91-B420-2504-93970465C7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83600" y="6308725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0F487-24F9-09ED-DB43-79CF5F16C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Summary of my research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F60A203-9A3D-1CF6-6DEB-270BA48B3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299934"/>
            <a:ext cx="8531352" cy="449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Satellite networks help connect areas with little or no ground infrastructure.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Satellites send signals up and down between Earth stations.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Three main types: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LEO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(fast),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MEO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(navigation),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GEO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(wide coverage).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New technology includes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laser links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phased-array antennas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and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software-based satellites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Big companies: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Starlink, OneWeb, Amazon Kuiper, China, EU IRIS²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More satellites are being launched, but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space debris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is becoming a major concern.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5A49D23-F260-41BD-D166-1D13A4664E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83600" y="617696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004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6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Differences Between AI Output &amp; My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- My research includes technical depth (latency values, ISLs)</a:t>
            </a:r>
          </a:p>
          <a:p>
            <a:r>
              <a:rPr dirty="0"/>
              <a:t>- Adds regulatory and geopolitical context</a:t>
            </a:r>
          </a:p>
          <a:p>
            <a:r>
              <a:rPr dirty="0"/>
              <a:t>- Includes updated 2024–2025 constellation data</a:t>
            </a:r>
          </a:p>
          <a:p>
            <a:pPr marL="0" indent="0">
              <a:buNone/>
            </a:pPr>
            <a:endParaRPr dirty="0"/>
          </a:p>
        </p:txBody>
      </p:sp>
      <p:pic>
        <p:nvPicPr>
          <p:cNvPr id="4" name="5">
            <a:hlinkClick r:id="" action="ppaction://media"/>
            <a:extLst>
              <a:ext uri="{FF2B5EF4-FFF2-40B4-BE49-F238E27FC236}">
                <a16:creationId xmlns:a16="http://schemas.microsoft.com/office/drawing/2014/main" id="{70952126-6C5C-2D16-0BC3-E1DC9FD2F0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83600" y="6451600"/>
            <a:ext cx="406400" cy="406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Ai Content is useful but not accurate all the times and not academically sufficient.</a:t>
            </a:r>
          </a:p>
          <a:p>
            <a:r>
              <a:rPr lang="en-IN" dirty="0"/>
              <a:t>My research – mostly accurate as I have researched from websites ,well referenced and </a:t>
            </a:r>
            <a:r>
              <a:rPr lang="en-IN" dirty="0" err="1"/>
              <a:t>upto</a:t>
            </a:r>
            <a:r>
              <a:rPr lang="en-IN" dirty="0"/>
              <a:t> date</a:t>
            </a:r>
          </a:p>
          <a:p>
            <a:r>
              <a:rPr lang="en-IN" dirty="0"/>
              <a:t>Critical thinking is essential when using Ai tools</a:t>
            </a:r>
            <a:br>
              <a:rPr lang="en-IN" dirty="0"/>
            </a:br>
            <a:endParaRPr dirty="0"/>
          </a:p>
          <a:p>
            <a:endParaRPr dirty="0"/>
          </a:p>
        </p:txBody>
      </p:sp>
      <p:pic>
        <p:nvPicPr>
          <p:cNvPr id="7" name="6">
            <a:hlinkClick r:id="" action="ppaction://media"/>
            <a:extLst>
              <a:ext uri="{FF2B5EF4-FFF2-40B4-BE49-F238E27FC236}">
                <a16:creationId xmlns:a16="http://schemas.microsoft.com/office/drawing/2014/main" id="{C2EA4FA8-C410-616B-5124-24D54B19B6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98384" y="5813552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45"/>
    </mc:Choice>
    <mc:Fallback xmlns="">
      <p:transition spd="slow" advTm="429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94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318</Words>
  <Application>Microsoft Office PowerPoint</Application>
  <PresentationFormat>On-screen Show (4:3)</PresentationFormat>
  <Paragraphs>37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Office Theme</vt:lpstr>
      <vt:lpstr>Satellite Networks: Critical Comparison between Ai Generated Essay  &amp; my own Research Report</vt:lpstr>
      <vt:lpstr>Presentation purpose</vt:lpstr>
      <vt:lpstr>Summary of AI-Generated Essay</vt:lpstr>
      <vt:lpstr>What the AI Got Right</vt:lpstr>
      <vt:lpstr>What the AI Missed / Lacked</vt:lpstr>
      <vt:lpstr>Summary of my research</vt:lpstr>
      <vt:lpstr>Differences Between AI Output &amp; My Research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kiran bandaru</dc:creator>
  <cp:keywords/>
  <dc:description>generated using python-pptx</dc:description>
  <cp:lastModifiedBy>kiran bandaru</cp:lastModifiedBy>
  <cp:revision>4</cp:revision>
  <dcterms:created xsi:type="dcterms:W3CDTF">2013-01-27T09:14:16Z</dcterms:created>
  <dcterms:modified xsi:type="dcterms:W3CDTF">2025-11-21T22:49:43Z</dcterms:modified>
  <cp:category/>
</cp:coreProperties>
</file>

<file path=docProps/thumbnail.jpeg>
</file>